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3" Target="../media/hdphoto1.wdp" Type="http://schemas.microsoft.com/office/2007/relationships/hdphoto"/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5.pn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301208"/>
            <a:ext cx="6400800" cy="1176536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Студентка 4 курса 43 группы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Нуфтулаева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Актуальные проблемы разрешения индивидуальных трудовых споров о восстановлении на работе незаконно уволенного работника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5104"/>
            <a:ext cx="1827040" cy="182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7592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548680"/>
            <a:ext cx="71105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соответствии со статьей 352 Трудового кодекса Российской Федерации (далее - ТК РФ), каждый имеет право на защиту своих трудовых прав и свобод любыми способами, не запрещенными законодательством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Согласно статье 381 ТК РФ, индивидуальным трудовым спором признаются неурегулированные разногласия между работодателем и работником по вопросам применения трудового законодательства и иных нормативных правовых актов, содержащих нормы трудового права, коллективного договора, соглашения, локального нормативного акта, трудового договора (в том числе, об установлении или изменении индивидуальных условий труда), о которых заявлено в орган по рассмотрению индивидуальных трудовых споров.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7" y="548680"/>
            <a:ext cx="971194" cy="84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67" y="2348880"/>
            <a:ext cx="9699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378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6318448" cy="3477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Защита нарушенных прав работниками должна осуществляться надлежащими способами. Основным способом разрешения разногласий работодателя и работника являются переговоры между ними или обращение за помощью к органам профсоюза. В случае невозможности урегулирования таких споров указанными средствами, стороны могут обратиться за решением в специализированные органы - Комиссии по трудовым спорам или в суд, - в этом случае существовавшие между ними разногласия приобретают статус индивидуального трудового спора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3095"/>
            <a:ext cx="3220988" cy="2042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11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8139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Статьей 392 ТК РФ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установлен трехмесячный срок на реализацию права обращения в суд работником для разрешения ИТС. В этой же статье отмечается возможность восстановления этих сроков, если они были пропущены по уважительным причинам, на которые обращает внимание Верховный Суд РФ в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Постановлении Пленума от 17.03.2004 г. № 2 «О применении судами Российской Федерации Трудового кодекса Российской Федерации».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того, суд может восстановить срок, если он пропущен из-за того, что сотрудник: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ошибся с подсудностью и первоначально подал иск в другой суд с соблюдением срока;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своевременно обратился в инспекцию труда и прокуратуру или в один из этих органов и рассчитывал, что спор решится во внесудебном порядке.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992" y="4941168"/>
            <a:ext cx="1844038" cy="14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523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064896" cy="2862322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статье 394 ТК РФ законодатель предусматривает обязанность органа, рассматривающего трудовой спор восстановить работника на прежней работе. В этой связи следует указать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наотсутствиие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ТК РФ и Постановлении Пленума ВС РФ от 17.03.2004 № 2 понятия «прежняя работа». Не раскрывается и понятие «прежнее место работы», присутствующее в ч. 4 ст. 64 ТК РФ. И если последнее понятие указывает на работодателя, который уволил работника на основании п. 5 ч. 1 ст. 77 ТК РФ, то при реализации понятия «прежняя работа» при восстановлении работника возникает несколько вариантов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3501008"/>
            <a:ext cx="3672408" cy="259228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восстановление работника, непосредственно в той должности, с которой работник был уволен, несмотря на истечение срока действия специального права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0032" y="3501008"/>
            <a:ext cx="3744416" cy="259228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восстановление в должности, но в ином подразделении работодателя</a:t>
            </a:r>
          </a:p>
        </p:txBody>
      </p:sp>
    </p:spTree>
    <p:extLst>
      <p:ext uri="{BB962C8B-B14F-4D97-AF65-F5344CB8AC3E}">
        <p14:creationId xmlns:p14="http://schemas.microsoft.com/office/powerpoint/2010/main" val="98835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51343"/>
            <a:ext cx="59766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ТК РФ Статья 394.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Вынесение решений по трудовым спорам об увольнении и о переводе на другую работу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случае признания увольнения или перевода на другую работу незаконными работник должен быть восстановлен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на прежней работе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органом, рассматривающим индивидуальный трудовой спор.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73016"/>
            <a:ext cx="3935338" cy="2623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70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32656"/>
            <a:ext cx="74523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статье 394 ТК РФ, указано об обязанности суда изменить в точном соответствии с законом (со ссылкой на соответствующую норму права) неправильную или незаконную формулировку основания и причины увольнения. Однако в случаях, если работник заявил о нежелании восстанавливаться на работе, и просит изменить формулировки оснований и причин увольнения - на увольнение по собственному желанию либо перевод на другую, имеющуюся у работодателя работу, как соответствующую квалификации работника, так и нижестоящую, то орган, рассматривавший ИТС, принимает такое решение.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40" y="3645024"/>
            <a:ext cx="4577135" cy="255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39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20688"/>
            <a:ext cx="6912768" cy="2585323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Согласно данным государственной статистической отчетности за период 2018 г. - первое полугодие 2020 г., судами с вынесением решений рассмотрено 15 299 гражданских дел о восстановлении на работе в связи с увольнением по инициативе работодателя, из которых по 6 436 делам исковые требования работников были удовлетворены. Присужденные к взысканию с работодателей в пользу работников суммы, включая компенсацию морального вреда, составили 602 308 745 руб.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65098"/>
            <a:ext cx="2938289" cy="235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77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46644"/>
            <a:ext cx="5682208" cy="3977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31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hecker/>
      </p:transition>
    </mc:Choice>
    <mc:Fallback>
      <p:transition spd="slow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</TotalTime>
  <Words>644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Актуальные проблемы разрешения индивидуальных трудовых споров о восстановлении на работе незаконно уволенного работника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разрешения индивидуальных трудовых споров о восстановлении на работе незаконно уволенного работника</dc:title>
  <dc:creator>nariman</dc:creator>
  <cp:lastModifiedBy>nariman</cp:lastModifiedBy>
  <cp:revision>5</cp:revision>
  <dcterms:created xsi:type="dcterms:W3CDTF">2021-12-06T16:32:57Z</dcterms:created>
  <dcterms:modified xsi:type="dcterms:W3CDTF">2021-12-06T17:17:23Z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316215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